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2"/>
    <p:restoredTop sz="96327"/>
  </p:normalViewPr>
  <p:slideViewPr>
    <p:cSldViewPr snapToGrid="0" snapToObjects="1">
      <p:cViewPr varScale="1">
        <p:scale>
          <a:sx n="147" d="100"/>
          <a:sy n="147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0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88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19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80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987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995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72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712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23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34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6A723-DA0A-1A4C-95E0-FAC70E3DD586}" type="datetimeFigureOut">
              <a:rPr lang="en-US" smtClean="0"/>
              <a:t>7/10/22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70DE1-4F01-3347-BEDC-64A58EA27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37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BEE69-E2D4-41EC-BD2B-26409EDC6B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Midterm AI 131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CCC8A-B2E3-8451-BB89-306CC85A4C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Morgan Rockett</a:t>
            </a:r>
          </a:p>
        </p:txBody>
      </p:sp>
    </p:spTree>
    <p:extLst>
      <p:ext uri="{BB962C8B-B14F-4D97-AF65-F5344CB8AC3E}">
        <p14:creationId xmlns:p14="http://schemas.microsoft.com/office/powerpoint/2010/main" val="2170135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3D2B5-3B6E-2C8C-21D8-B0981DFBE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Q1</a:t>
            </a:r>
          </a:p>
        </p:txBody>
      </p:sp>
      <p:pic>
        <p:nvPicPr>
          <p:cNvPr id="5" name="Content Placeholder 4" descr="A picture containing letter&#10;&#10;Description automatically generated">
            <a:extLst>
              <a:ext uri="{FF2B5EF4-FFF2-40B4-BE49-F238E27FC236}">
                <a16:creationId xmlns:a16="http://schemas.microsoft.com/office/drawing/2014/main" id="{4ABFD4AC-BA66-B208-1C99-3B42959BD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914558" y="862773"/>
            <a:ext cx="6902186" cy="5176640"/>
          </a:xfrm>
        </p:spPr>
      </p:pic>
    </p:spTree>
    <p:extLst>
      <p:ext uri="{BB962C8B-B14F-4D97-AF65-F5344CB8AC3E}">
        <p14:creationId xmlns:p14="http://schemas.microsoft.com/office/powerpoint/2010/main" val="1653970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63DCE-5103-94BB-6111-2BFFFB83F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Q2 BFS</a:t>
            </a:r>
          </a:p>
        </p:txBody>
      </p:sp>
      <p:pic>
        <p:nvPicPr>
          <p:cNvPr id="5" name="Content Placeholder 4" descr="A white board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5593629D-AB47-6D64-1BCE-6805036CE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761488" y="1882418"/>
            <a:ext cx="4713950" cy="3535462"/>
          </a:xfrm>
        </p:spPr>
      </p:pic>
    </p:spTree>
    <p:extLst>
      <p:ext uri="{BB962C8B-B14F-4D97-AF65-F5344CB8AC3E}">
        <p14:creationId xmlns:p14="http://schemas.microsoft.com/office/powerpoint/2010/main" val="3773692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E4352-6BB7-B90B-ECC4-50DB3430B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Q2 A* Star</a:t>
            </a:r>
          </a:p>
        </p:txBody>
      </p:sp>
      <p:pic>
        <p:nvPicPr>
          <p:cNvPr id="5" name="Content Placeholder 4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2D65E270-C17C-68D7-CC7F-4498C0107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545732" y="857250"/>
            <a:ext cx="6858000" cy="5143500"/>
          </a:xfrm>
        </p:spPr>
      </p:pic>
    </p:spTree>
    <p:extLst>
      <p:ext uri="{BB962C8B-B14F-4D97-AF65-F5344CB8AC3E}">
        <p14:creationId xmlns:p14="http://schemas.microsoft.com/office/powerpoint/2010/main" val="4293306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0B017-D920-85F0-EA30-684AB259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451BAB-B86A-6925-5711-99DAD41918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922322" y="917126"/>
            <a:ext cx="6840069" cy="5130052"/>
          </a:xfrm>
        </p:spPr>
      </p:pic>
    </p:spTree>
    <p:extLst>
      <p:ext uri="{BB962C8B-B14F-4D97-AF65-F5344CB8AC3E}">
        <p14:creationId xmlns:p14="http://schemas.microsoft.com/office/powerpoint/2010/main" val="1830172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C4CEF-68FD-74A3-0BBF-3187C0A14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Q4 CSP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87633E-592F-A95E-6F01-49BC110CD597}"/>
              </a:ext>
            </a:extLst>
          </p:cNvPr>
          <p:cNvSpPr txBox="1"/>
          <p:nvPr/>
        </p:nvSpPr>
        <p:spPr>
          <a:xfrm>
            <a:off x="3513909" y="117693"/>
            <a:ext cx="8543924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Variables:</a:t>
            </a:r>
          </a:p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Timeslots {1…t}</a:t>
            </a:r>
          </a:p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Classes {1…c}</a:t>
            </a:r>
          </a:p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Classrooms {1…r}</a:t>
            </a:r>
          </a:p>
          <a:p>
            <a:pPr marL="22860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Instructors {1…</a:t>
            </a:r>
            <a:r>
              <a:rPr lang="en-US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total variables  = t * c * r * </a:t>
            </a:r>
            <a:r>
              <a:rPr lang="en-US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Constraints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Given a specific timeslot and classroom, there may only be 1 instructor and 1 class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t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r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=/= t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r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2…n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2…n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t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r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=/= t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r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1,3…n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i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1,3…n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Keeping timeslot and classroom as controls, it is not possible to have any other 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instructor or any other class in the same classroom at the same time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Given a specific class and time, instructors can’t match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@ (t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=/= i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2…n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Instructor 1 can’t be any other instructor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Given a specific class and time, classrooms can’t match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@ (t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c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=/= r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2…n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classroom 1 can’t be any other classroom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 each timeslot we must have enough classrooms for all the classes taking place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@ t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1…n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(r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1…n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&gt;= c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1…n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  </a:t>
            </a:r>
          </a:p>
          <a:p>
            <a:pPr marL="9144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 indicates # of classrooms</a:t>
            </a:r>
          </a:p>
          <a:p>
            <a:pPr marL="9144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 indicates # of classes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There must be enough instructors at each timeslot to teach each class</a:t>
            </a:r>
          </a:p>
          <a:p>
            <a:pPr marL="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@ t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1…n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(i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1…n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&gt;= c</a:t>
            </a:r>
            <a:r>
              <a:rPr lang="en-US" sz="12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1…n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  </a:t>
            </a:r>
          </a:p>
          <a:p>
            <a:pPr marL="9144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indicates # of instructors</a:t>
            </a:r>
          </a:p>
          <a:p>
            <a:pPr marL="914400" marR="0" indent="457200"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 indicates # of classes</a:t>
            </a:r>
          </a:p>
        </p:txBody>
      </p:sp>
    </p:spTree>
    <p:extLst>
      <p:ext uri="{BB962C8B-B14F-4D97-AF65-F5344CB8AC3E}">
        <p14:creationId xmlns:p14="http://schemas.microsoft.com/office/powerpoint/2010/main" val="1669689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C265E-A723-5172-A460-F76452BE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Q5 Logic</a:t>
            </a:r>
          </a:p>
        </p:txBody>
      </p:sp>
      <p:pic>
        <p:nvPicPr>
          <p:cNvPr id="5" name="Content Placeholder 4" descr="A whiteboard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83BB23DE-8103-D52C-3449-F2785DC86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550790" y="862266"/>
            <a:ext cx="6898127" cy="5173595"/>
          </a:xfrm>
        </p:spPr>
      </p:pic>
    </p:spTree>
    <p:extLst>
      <p:ext uri="{BB962C8B-B14F-4D97-AF65-F5344CB8AC3E}">
        <p14:creationId xmlns:p14="http://schemas.microsoft.com/office/powerpoint/2010/main" val="4286526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</TotalTime>
  <Words>280</Words>
  <Application>Microsoft Macintosh PowerPoint</Application>
  <PresentationFormat>A4 Paper (210x297 mm)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Midterm AI 131</vt:lpstr>
      <vt:lpstr>Q1</vt:lpstr>
      <vt:lpstr>Q2 BFS</vt:lpstr>
      <vt:lpstr>Q2 A* Star</vt:lpstr>
      <vt:lpstr>Q3</vt:lpstr>
      <vt:lpstr>Q4 CSP</vt:lpstr>
      <vt:lpstr>Q5 Logic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Rockett, Morgan</dc:creator>
  <cp:lastModifiedBy>Rockett, Morgan</cp:lastModifiedBy>
  <cp:revision>6</cp:revision>
  <dcterms:created xsi:type="dcterms:W3CDTF">2022-07-11T02:26:32Z</dcterms:created>
  <dcterms:modified xsi:type="dcterms:W3CDTF">2022-07-11T03:49:01Z</dcterms:modified>
</cp:coreProperties>
</file>

<file path=docProps/thumbnail.jpeg>
</file>